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8FDD"/>
    <a:srgbClr val="6666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96EFA5-51BA-05FE-7C81-C49C7EC14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C741E6C-D46F-49BB-6346-22B346388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76BEE7-1385-1E3B-4901-35CA0496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45E055-BB0F-E53C-AC08-FB1FC9A7D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4411E9-D751-21D5-D0E0-F169ECE0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876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D4CEDD-DFBC-A339-D9EC-EED89533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290493-4FCF-0879-9B81-2523BA298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37F985-8639-820F-1899-CFBD86B57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AB9DD6-A640-644F-2679-DC084A2A6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B4189A-D898-6AE4-EEFF-4D5C1BE20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579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214ABCC-7045-F30E-B008-95B7DC1A2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B5FA5E3-DFD0-9F55-1A8F-AF9301A1A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883E19-D92D-8C9B-CDB6-108006450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079A51-B43B-6F7B-F641-CA3AEDE7E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972152-CFA3-2C83-F74F-0C7865E1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073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694CDE-A45E-342D-998D-7DF104917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702DC5-5A91-8236-8339-54DEA929F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8FF215-9FB5-835F-039D-11ED2E011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3D7564-5149-3725-16EF-93F3CF1F2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4AA492-2E1A-566E-B163-155CBB04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282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35933F-C231-6A71-C333-C71647197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48971D-F5EA-AA4D-7D0F-0359D0F82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813BE6-6AB3-1F81-FEA2-FFA213999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DF3B5B-37CE-D702-3081-0643B4ABC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E849A6-E733-206C-9088-96FF5F0EC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08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98E8FD-06EF-8F4E-E57B-C68CEB1D6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F08E8F-255E-E719-2598-D7A123A4A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63F4A2-E8C0-F389-8A20-42A92ED79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F21552-54C1-3C46-3C90-8CD01859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6C15B1-DF28-A624-2738-5C6E24128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973821-004F-2A8C-8012-BE7D4E8C7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18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471F1F-CEF9-F0F0-6040-F6E6F167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2D8A88-FC7C-7D5D-109F-0C243EC0B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4822E7-AD1E-5A27-E2EA-A1797736B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0A8CC34-01D2-8FDF-C71F-8F57B6F02A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92A0A32-51DF-28B2-5F4C-0E784B9E1D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C767C27-8586-2B99-7C64-EFC38BB3C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A001D0B-FAF2-61E6-F178-EB5FAC77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03A7FFD-84A8-4EF4-8944-DF129C73D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61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3E645B-7C01-0D35-75E8-8017BAC14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5F377A4-B5CA-63D8-C6E3-66E9DA686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82EFD66-69AB-FA9B-D9E5-C3E9CC2A9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381AA3-60F6-DAAA-A517-CDBE1C7C2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46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6D3086-37E9-5DAC-02D2-32C3CB8B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BFE9B6D-F46D-C029-BC19-991898C91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FA7C83-3537-935D-A793-61FB0677F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90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B77AA9-061E-F2A2-DE8E-BE475FACE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F9B018-6C02-9E77-20D2-450AFBC0D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A677FC-9F44-985E-DD96-B5D4F00E8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4BC804-7627-3BF5-A9B0-BC9F8DB9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4A5672-D756-8ACF-4D88-C30E37E41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E743BD-51B8-5FA4-C8A3-6925CD57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15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B631B3-D0FB-DC51-3EC5-9B9B492E1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E038672-2FF2-0448-512C-656D901569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258060-748E-F5F5-6BE8-0C5474C8D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E045A8-9C4C-1BEB-A8C2-41E692D4B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1E6141-98A1-0387-6754-230407EFE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BF2343-0F8E-7D91-0030-F3D124434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60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2DC2E9C-83D6-C63A-5ACB-C75E60872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CE977B-068F-3C3E-B9E2-9F0ACC852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4C6029-5C26-96E5-4BBC-92236F9FEE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1AEEC-5B4C-476E-AF90-927A8719170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1792F8-27E9-D2F4-0151-FC20D3514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642C4E-A1DF-04A3-C6E9-6C203435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FCB52-DEFB-4F34-92E7-C48B806C1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68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id.biz-samurai.com/i/reg?r=https://www.biz-samurai.com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4B564B-EB89-DA0B-B55F-F1FD53A93BA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666699"/>
              </a:gs>
              <a:gs pos="8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400" dirty="0">
                <a:latin typeface="源ノ角ゴシック JP Heavy" panose="020B0A00000000000000" pitchFamily="34" charset="-128"/>
                <a:ea typeface="源ノ角ゴシック JP Heavy" panose="020B0A00000000000000" pitchFamily="34" charset="-128"/>
              </a:rPr>
              <a:t>CROCO</a:t>
            </a:r>
            <a:r>
              <a:rPr kumimoji="1" lang="ja-JP" altLang="en-US" sz="4400" dirty="0">
                <a:latin typeface="源ノ角ゴシック JP Heavy" panose="020B0A00000000000000" pitchFamily="34" charset="-128"/>
                <a:ea typeface="源ノ角ゴシック JP Heavy" panose="020B0A00000000000000" pitchFamily="34" charset="-128"/>
              </a:rPr>
              <a:t> </a:t>
            </a:r>
            <a:r>
              <a:rPr kumimoji="1" lang="en-US" altLang="ja-JP" sz="4400" dirty="0">
                <a:latin typeface="源ノ角ゴシック JP Heavy" panose="020B0A00000000000000" pitchFamily="34" charset="-128"/>
                <a:ea typeface="源ノ角ゴシック JP Heavy" panose="020B0A00000000000000" pitchFamily="34" charset="-128"/>
              </a:rPr>
              <a:t>ID</a:t>
            </a:r>
            <a:r>
              <a:rPr kumimoji="1" lang="ja-JP" altLang="en-US" sz="4400" dirty="0">
                <a:latin typeface="源ノ角ゴシック JP Heavy" panose="020B0A00000000000000" pitchFamily="34" charset="-128"/>
                <a:ea typeface="源ノ角ゴシック JP Heavy" panose="020B0A00000000000000" pitchFamily="34" charset="-128"/>
              </a:rPr>
              <a:t>取得について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BF208D58-6808-D144-67BD-BADE7628FC50}"/>
              </a:ext>
            </a:extLst>
          </p:cNvPr>
          <p:cNvCxnSpPr/>
          <p:nvPr/>
        </p:nvCxnSpPr>
        <p:spPr>
          <a:xfrm>
            <a:off x="2677391" y="3949700"/>
            <a:ext cx="6858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9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1149685-E00D-2C5F-D698-A4A77C7B5C33}"/>
              </a:ext>
            </a:extLst>
          </p:cNvPr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gradFill flip="none" rotWithShape="1">
            <a:gsLst>
              <a:gs pos="0">
                <a:srgbClr val="666699"/>
              </a:gs>
              <a:gs pos="8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CROCO ID</a:t>
            </a:r>
            <a:r>
              <a:rPr kumimoji="1" lang="ja-JP" altLang="en-US" sz="2400" dirty="0"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の取得方法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6C82FC7-9918-62ED-4DE0-F91CE85E4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08" y="2043680"/>
            <a:ext cx="2575783" cy="4442845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2DCB935-144A-635E-CFA3-16270F06C63F}"/>
              </a:ext>
            </a:extLst>
          </p:cNvPr>
          <p:cNvCxnSpPr/>
          <p:nvPr/>
        </p:nvCxnSpPr>
        <p:spPr>
          <a:xfrm>
            <a:off x="147637" y="1152525"/>
            <a:ext cx="11896725" cy="0"/>
          </a:xfrm>
          <a:prstGeom prst="line">
            <a:avLst/>
          </a:prstGeom>
          <a:ln w="15875">
            <a:solidFill>
              <a:srgbClr val="66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6F0EA60-C57E-F000-271E-D6D70B1346E2}"/>
              </a:ext>
            </a:extLst>
          </p:cNvPr>
          <p:cNvCxnSpPr>
            <a:cxnSpLocks/>
          </p:cNvCxnSpPr>
          <p:nvPr/>
        </p:nvCxnSpPr>
        <p:spPr>
          <a:xfrm>
            <a:off x="6743699" y="1495426"/>
            <a:ext cx="66676" cy="4991099"/>
          </a:xfrm>
          <a:prstGeom prst="line">
            <a:avLst/>
          </a:prstGeom>
          <a:ln w="15875">
            <a:solidFill>
              <a:srgbClr val="666699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>
            <a:extLst>
              <a:ext uri="{FF2B5EF4-FFF2-40B4-BE49-F238E27FC236}">
                <a16:creationId xmlns:a16="http://schemas.microsoft.com/office/drawing/2014/main" id="{694B3C0D-C38B-C9EC-C45C-3AA0A12F3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108" y="1335190"/>
            <a:ext cx="3429297" cy="525826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901D265-39AF-98FD-7067-0C4747EF28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5958" y="2238308"/>
            <a:ext cx="3756986" cy="1752667"/>
          </a:xfrm>
          <a:prstGeom prst="rect">
            <a:avLst/>
          </a:prstGeom>
        </p:spPr>
      </p:pic>
      <p:pic>
        <p:nvPicPr>
          <p:cNvPr id="22" name="図 21">
            <a:hlinkClick r:id="rId5"/>
            <a:extLst>
              <a:ext uri="{FF2B5EF4-FFF2-40B4-BE49-F238E27FC236}">
                <a16:creationId xmlns:a16="http://schemas.microsoft.com/office/drawing/2014/main" id="{38F1E22F-340A-E542-87E4-A1D87459FD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5958" y="3990975"/>
            <a:ext cx="3810330" cy="1120237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7AAB4E7B-38BB-84F6-516B-7700374164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6907" y="2016986"/>
            <a:ext cx="2598645" cy="2789162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C4B27C3C-0EA1-67EB-067B-9C4AFF6B7C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26330" y="4969953"/>
            <a:ext cx="3429562" cy="1411798"/>
          </a:xfrm>
          <a:prstGeom prst="rect">
            <a:avLst/>
          </a:prstGeom>
        </p:spPr>
      </p:pic>
      <p:pic>
        <p:nvPicPr>
          <p:cNvPr id="30" name="図 29" descr="帽子 が含まれている画像&#10;&#10;自動的に生成された説明">
            <a:extLst>
              <a:ext uri="{FF2B5EF4-FFF2-40B4-BE49-F238E27FC236}">
                <a16:creationId xmlns:a16="http://schemas.microsoft.com/office/drawing/2014/main" id="{C651A510-860C-2243-ABC4-7A69997FA5E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114" y="2106812"/>
            <a:ext cx="1505553" cy="2015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76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4B564B-EB89-DA0B-B55F-F1FD53A93BA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666699"/>
              </a:gs>
              <a:gs pos="8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図 1" descr="帽子 が含まれている画像&#10;&#10;自動的に生成された説明">
            <a:extLst>
              <a:ext uri="{FF2B5EF4-FFF2-40B4-BE49-F238E27FC236}">
                <a16:creationId xmlns:a16="http://schemas.microsoft.com/office/drawing/2014/main" id="{BE47073D-E3EE-4289-7AE0-C0751C23D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140" y="1776412"/>
            <a:ext cx="2552700" cy="3952875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B16347D-7384-C357-043A-64DCD1FCC000}"/>
              </a:ext>
            </a:extLst>
          </p:cNvPr>
          <p:cNvSpPr/>
          <p:nvPr/>
        </p:nvSpPr>
        <p:spPr>
          <a:xfrm>
            <a:off x="847726" y="1071563"/>
            <a:ext cx="5834062" cy="2305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D727A0-8312-75FB-2BAE-9CB89B37D9AA}"/>
              </a:ext>
            </a:extLst>
          </p:cNvPr>
          <p:cNvSpPr/>
          <p:nvPr/>
        </p:nvSpPr>
        <p:spPr>
          <a:xfrm>
            <a:off x="746523" y="909638"/>
            <a:ext cx="5834062" cy="2305050"/>
          </a:xfrm>
          <a:prstGeom prst="rect">
            <a:avLst/>
          </a:prstGeom>
          <a:noFill/>
          <a:ln w="3492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不明点あれば、下記までお問い合わせください！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源ノ角ゴシック JP Medium" panose="020B0600000000000000" pitchFamily="34" charset="-128"/>
              <a:ea typeface="源ノ角ゴシック JP Medium" panose="020B0600000000000000" pitchFamily="34" charset="-128"/>
            </a:endParaRPr>
          </a:p>
          <a:p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源ノ角ゴシック JP Medium" panose="020B0600000000000000" pitchFamily="34" charset="-128"/>
              <a:ea typeface="源ノ角ゴシック JP Medium" panose="020B0600000000000000" pitchFamily="34" charset="-128"/>
            </a:endParaRPr>
          </a:p>
          <a:p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■ 企業名：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CROCO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株式会社</a:t>
            </a:r>
            <a:endParaRPr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源ノ角ゴシック JP Medium" panose="020B0600000000000000" pitchFamily="34" charset="-128"/>
              <a:ea typeface="源ノ角ゴシック JP Medium" panose="020B0600000000000000" pitchFamily="34" charset="-128"/>
            </a:endParaRPr>
          </a:p>
          <a:p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■ お問い合わせ：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latin typeface="源ノ角ゴシック JP Medium" panose="020B0600000000000000" pitchFamily="34" charset="-128"/>
                <a:ea typeface="源ノ角ゴシック JP Medium" panose="020B0600000000000000" pitchFamily="34" charset="-128"/>
              </a:rPr>
              <a:t>editech@ml.cro-co.co.jp</a:t>
            </a:r>
          </a:p>
        </p:txBody>
      </p:sp>
    </p:spTree>
    <p:extLst>
      <p:ext uri="{BB962C8B-B14F-4D97-AF65-F5344CB8AC3E}">
        <p14:creationId xmlns:p14="http://schemas.microsoft.com/office/powerpoint/2010/main" val="334692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36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源ノ角ゴシック JP Heavy</vt:lpstr>
      <vt:lpstr>源ノ角ゴシック JP Medium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大介</dc:creator>
  <cp:lastModifiedBy>鈴木 大介</cp:lastModifiedBy>
  <cp:revision>4</cp:revision>
  <dcterms:created xsi:type="dcterms:W3CDTF">2023-05-26T04:38:35Z</dcterms:created>
  <dcterms:modified xsi:type="dcterms:W3CDTF">2023-05-26T05:04:54Z</dcterms:modified>
</cp:coreProperties>
</file>